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4"/>
  </p:notesMasterIdLst>
  <p:sldIdLst>
    <p:sldId id="1165" r:id="rId2"/>
    <p:sldId id="1163" r:id="rId3"/>
  </p:sldIdLst>
  <p:sldSz cx="12192000" cy="6858000"/>
  <p:notesSz cx="7104063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未命名的章節" id="{7D85BB43-94A4-4DB4-A0B2-7CD25CD8D191}">
          <p14:sldIdLst>
            <p14:sldId id="1165"/>
            <p14:sldId id="11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恆業法律事務所11_15" initials="恆業法律事務所11_15" lastIdx="1" clrIdx="0">
    <p:extLst>
      <p:ext uri="{19B8F6BF-5375-455C-9EA6-DF929625EA0E}">
        <p15:presenceInfo xmlns:p15="http://schemas.microsoft.com/office/powerpoint/2012/main" userId="S::linandpartners11_15@linandpartnersmisoffice.onmicrosoft.com::e4bf8961-fb25-4dc6-9949-fd6895e01b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505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5" autoAdjust="0"/>
    <p:restoredTop sz="94941" autoAdjust="0"/>
  </p:normalViewPr>
  <p:slideViewPr>
    <p:cSldViewPr snapToGrid="0">
      <p:cViewPr varScale="1">
        <p:scale>
          <a:sx n="68" d="100"/>
          <a:sy n="68" d="100"/>
        </p:scale>
        <p:origin x="95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3508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71EDAD2A-9E8D-4855-9FC7-6B19101D36D7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3991" y="9721107"/>
            <a:ext cx="3078428" cy="513507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E5BBC0F7-32DC-489D-A7E9-8E0A2287D6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458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BBC0F7-32DC-489D-A7E9-8E0A2287D6CD}" type="slidenum">
              <a:rPr lang="zh-TW" altLang="en-US" smtClean="0"/>
              <a:t>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8044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HC\Desktop\美工\LOGO-01.png">
            <a:extLst>
              <a:ext uri="{FF2B5EF4-FFF2-40B4-BE49-F238E27FC236}">
                <a16:creationId xmlns:a16="http://schemas.microsoft.com/office/drawing/2014/main" id="{0A2D2497-C28D-4BA1-A803-91460D40A2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525029" y="4598695"/>
            <a:ext cx="3129832" cy="801996"/>
          </a:xfrm>
          <a:prstGeom prst="rect">
            <a:avLst/>
          </a:prstGeom>
          <a:noFill/>
        </p:spPr>
      </p:pic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A95C70A6-7F73-4291-963D-07C337235DB4}"/>
              </a:ext>
            </a:extLst>
          </p:cNvPr>
          <p:cNvCxnSpPr>
            <a:cxnSpLocks/>
          </p:cNvCxnSpPr>
          <p:nvPr userDrawn="1"/>
        </p:nvCxnSpPr>
        <p:spPr>
          <a:xfrm>
            <a:off x="3936000" y="5583992"/>
            <a:ext cx="432000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標題 1">
            <a:extLst>
              <a:ext uri="{FF2B5EF4-FFF2-40B4-BE49-F238E27FC236}">
                <a16:creationId xmlns:a16="http://schemas.microsoft.com/office/drawing/2014/main" id="{55642A37-85B8-4767-8BE5-CF191B7BD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3563164"/>
            <a:ext cx="8077200" cy="70477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68A0EFF6-08C4-40CD-8CBD-5A64EA0BD20A}"/>
              </a:ext>
            </a:extLst>
          </p:cNvPr>
          <p:cNvSpPr/>
          <p:nvPr userDrawn="1"/>
        </p:nvSpPr>
        <p:spPr>
          <a:xfrm flipH="1">
            <a:off x="-2" y="5686425"/>
            <a:ext cx="12179895" cy="1171572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1562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291F274-6F86-4F18-87AF-D5FC0B6E0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203159"/>
            <a:ext cx="10515600" cy="497380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7DFFC3-4612-47F4-A52C-203E247FF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E88CC29-F819-47FC-9409-81E03D45E662}"/>
              </a:ext>
            </a:extLst>
          </p:cNvPr>
          <p:cNvSpPr/>
          <p:nvPr userDrawn="1"/>
        </p:nvSpPr>
        <p:spPr>
          <a:xfrm>
            <a:off x="11811000" y="1"/>
            <a:ext cx="381000" cy="6349759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7D9785B-EDB9-4A60-99D7-370668ED638C}"/>
              </a:ext>
            </a:extLst>
          </p:cNvPr>
          <p:cNvSpPr/>
          <p:nvPr userDrawn="1"/>
        </p:nvSpPr>
        <p:spPr>
          <a:xfrm>
            <a:off x="11810998" y="6721475"/>
            <a:ext cx="381000" cy="142634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5" name="投影片編號版面配置區 5">
            <a:extLst>
              <a:ext uri="{FF2B5EF4-FFF2-40B4-BE49-F238E27FC236}">
                <a16:creationId xmlns:a16="http://schemas.microsoft.com/office/drawing/2014/main" id="{2B49259A-ECF7-4AEE-9B88-CE8506530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0999" y="6349766"/>
            <a:ext cx="381001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60ABA538-ED10-4B34-A194-FF1E315671B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23" name="標題 1">
            <a:extLst>
              <a:ext uri="{FF2B5EF4-FFF2-40B4-BE49-F238E27FC236}">
                <a16:creationId xmlns:a16="http://schemas.microsoft.com/office/drawing/2014/main" id="{5050B049-97E9-4BF4-AE9B-8EAAB7EF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99" y="517526"/>
            <a:ext cx="10139753" cy="7047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15EE5B6E-2B28-4D18-80EA-DFFFD36F1EFE}"/>
              </a:ext>
            </a:extLst>
          </p:cNvPr>
          <p:cNvCxnSpPr>
            <a:cxnSpLocks/>
          </p:cNvCxnSpPr>
          <p:nvPr userDrawn="1"/>
        </p:nvCxnSpPr>
        <p:spPr>
          <a:xfrm>
            <a:off x="143580" y="1124057"/>
            <a:ext cx="1182600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DA33E8B0-07AA-49B3-9438-023E5039C57A}"/>
              </a:ext>
            </a:extLst>
          </p:cNvPr>
          <p:cNvCxnSpPr>
            <a:cxnSpLocks/>
          </p:cNvCxnSpPr>
          <p:nvPr userDrawn="1"/>
        </p:nvCxnSpPr>
        <p:spPr>
          <a:xfrm>
            <a:off x="143580" y="1143307"/>
            <a:ext cx="11826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HC\Desktop\美工\LOGO-01.png">
            <a:extLst>
              <a:ext uri="{FF2B5EF4-FFF2-40B4-BE49-F238E27FC236}">
                <a16:creationId xmlns:a16="http://schemas.microsoft.com/office/drawing/2014/main" id="{0DB94517-9F20-40D7-AB56-952338BF3E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alphaModFix amt="70000"/>
          </a:blip>
          <a:srcRect/>
          <a:stretch>
            <a:fillRect/>
          </a:stretch>
        </p:blipFill>
        <p:spPr bwMode="auto">
          <a:xfrm>
            <a:off x="10196436" y="623798"/>
            <a:ext cx="1537560" cy="3939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003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CE8DA59-8DB9-4625-B44E-2277DAF85B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BCB4942-DA06-45BA-8BA9-A63C77DBF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DDB8739-5BA0-4DAF-8451-75661BD26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B2F0E94-4C09-4DF4-AFE1-9B30D34329FC}"/>
              </a:ext>
            </a:extLst>
          </p:cNvPr>
          <p:cNvSpPr/>
          <p:nvPr userDrawn="1"/>
        </p:nvSpPr>
        <p:spPr>
          <a:xfrm>
            <a:off x="11811000" y="1"/>
            <a:ext cx="381000" cy="6349759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BDD3B0D-5C2F-486F-80A2-9062614EA804}"/>
              </a:ext>
            </a:extLst>
          </p:cNvPr>
          <p:cNvSpPr/>
          <p:nvPr userDrawn="1"/>
        </p:nvSpPr>
        <p:spPr>
          <a:xfrm>
            <a:off x="11810998" y="6721475"/>
            <a:ext cx="381000" cy="142634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2" name="投影片編號版面配置區 5">
            <a:extLst>
              <a:ext uri="{FF2B5EF4-FFF2-40B4-BE49-F238E27FC236}">
                <a16:creationId xmlns:a16="http://schemas.microsoft.com/office/drawing/2014/main" id="{D988F294-1A61-4CC1-A276-852CF6B0C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0999" y="6349766"/>
            <a:ext cx="381001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60ABA538-ED10-4B34-A194-FF1E315671B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55662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3" y="1600203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933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3" y="1600203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933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B30E-1224-437D-88FF-6FBAEFD2A183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2021/1/13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1DE9-F2D0-4E7D-9F10-9FF5FDCEBDA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89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1C9CA6EE-958A-46DE-91F4-1F653B02EEF5}"/>
              </a:ext>
            </a:extLst>
          </p:cNvPr>
          <p:cNvSpPr/>
          <p:nvPr userDrawn="1"/>
        </p:nvSpPr>
        <p:spPr>
          <a:xfrm>
            <a:off x="11811000" y="1"/>
            <a:ext cx="381000" cy="6349759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1CB3C08F-B50E-4AF6-8B4D-4F8B67E1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" y="365126"/>
            <a:ext cx="10139753" cy="7047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70046A-B864-4547-94A4-A9AB4CE94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55" y="1203159"/>
            <a:ext cx="11521440" cy="4973804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D81E829-B4AD-4C7B-8569-F006F1D78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F4BE3F-DA0F-411E-9C99-6259B35A5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0999" y="6349766"/>
            <a:ext cx="381001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60ABA538-ED10-4B34-A194-FF1E315671B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FAF004DA-9B65-4814-96FB-E74EBDEEE23B}"/>
              </a:ext>
            </a:extLst>
          </p:cNvPr>
          <p:cNvCxnSpPr>
            <a:cxnSpLocks/>
          </p:cNvCxnSpPr>
          <p:nvPr userDrawn="1"/>
        </p:nvCxnSpPr>
        <p:spPr>
          <a:xfrm>
            <a:off x="-8820" y="971657"/>
            <a:ext cx="1182600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9A847CA7-D0EB-40F1-ACA0-96E30E4741F1}"/>
              </a:ext>
            </a:extLst>
          </p:cNvPr>
          <p:cNvCxnSpPr>
            <a:cxnSpLocks/>
          </p:cNvCxnSpPr>
          <p:nvPr userDrawn="1"/>
        </p:nvCxnSpPr>
        <p:spPr>
          <a:xfrm>
            <a:off x="-8820" y="990907"/>
            <a:ext cx="11826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BDF148AE-8B5E-4C77-AF77-50C8B8C6F6CC}"/>
              </a:ext>
            </a:extLst>
          </p:cNvPr>
          <p:cNvSpPr/>
          <p:nvPr userDrawn="1"/>
        </p:nvSpPr>
        <p:spPr>
          <a:xfrm>
            <a:off x="11810998" y="6721475"/>
            <a:ext cx="381000" cy="142634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pic>
        <p:nvPicPr>
          <p:cNvPr id="15" name="Picture 2" descr="C:\Users\HC\Desktop\美工\LOGO-01.png">
            <a:extLst>
              <a:ext uri="{FF2B5EF4-FFF2-40B4-BE49-F238E27FC236}">
                <a16:creationId xmlns:a16="http://schemas.microsoft.com/office/drawing/2014/main" id="{BFC08CA8-64A1-4633-BB93-298D5D8CA71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alphaModFix amt="70000"/>
          </a:blip>
          <a:srcRect/>
          <a:stretch>
            <a:fillRect/>
          </a:stretch>
        </p:blipFill>
        <p:spPr bwMode="auto">
          <a:xfrm>
            <a:off x="10140552" y="451609"/>
            <a:ext cx="1537560" cy="3939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442FDE-858A-42EB-A61A-A58A1C6F7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rgbClr val="002060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4684597-1CE5-4858-B633-7F2E947B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4A9BEE-2B19-429D-8B54-776E85BF4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91DAF95-554C-4A35-B4A8-1FA14B99A101}"/>
              </a:ext>
            </a:extLst>
          </p:cNvPr>
          <p:cNvSpPr/>
          <p:nvPr userDrawn="1"/>
        </p:nvSpPr>
        <p:spPr>
          <a:xfrm>
            <a:off x="11811000" y="1"/>
            <a:ext cx="381000" cy="6349759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5C46F03-2A33-4998-B999-944016E09413}"/>
              </a:ext>
            </a:extLst>
          </p:cNvPr>
          <p:cNvSpPr/>
          <p:nvPr userDrawn="1"/>
        </p:nvSpPr>
        <p:spPr>
          <a:xfrm>
            <a:off x="11810998" y="6721475"/>
            <a:ext cx="381000" cy="142634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2" name="投影片編號版面配置區 5">
            <a:extLst>
              <a:ext uri="{FF2B5EF4-FFF2-40B4-BE49-F238E27FC236}">
                <a16:creationId xmlns:a16="http://schemas.microsoft.com/office/drawing/2014/main" id="{911A32F5-2220-4987-810A-2EFD0337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0999" y="6349766"/>
            <a:ext cx="381001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60ABA538-ED10-4B34-A194-FF1E315671B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323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C39D52-D202-4ED9-800F-787EC4D73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03161"/>
            <a:ext cx="5181600" cy="497380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873AD18-985F-45B6-9A51-428852BD5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03161"/>
            <a:ext cx="5181600" cy="497380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A51B932-0CF1-405A-B680-6B8465994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042033E-82E2-4210-AD9B-565219DDB156}"/>
              </a:ext>
            </a:extLst>
          </p:cNvPr>
          <p:cNvSpPr/>
          <p:nvPr userDrawn="1"/>
        </p:nvSpPr>
        <p:spPr>
          <a:xfrm>
            <a:off x="11811000" y="1"/>
            <a:ext cx="381000" cy="6349759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67DD4C8-BD1A-4AA2-AC12-39745280DBA7}"/>
              </a:ext>
            </a:extLst>
          </p:cNvPr>
          <p:cNvSpPr/>
          <p:nvPr userDrawn="1"/>
        </p:nvSpPr>
        <p:spPr>
          <a:xfrm>
            <a:off x="11810998" y="6721475"/>
            <a:ext cx="381000" cy="142634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6" name="投影片編號版面配置區 5">
            <a:extLst>
              <a:ext uri="{FF2B5EF4-FFF2-40B4-BE49-F238E27FC236}">
                <a16:creationId xmlns:a16="http://schemas.microsoft.com/office/drawing/2014/main" id="{A3785021-17C7-459A-A0D1-7B1114A2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0999" y="6349766"/>
            <a:ext cx="381001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60ABA538-ED10-4B34-A194-FF1E315671B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24" name="標題 1">
            <a:extLst>
              <a:ext uri="{FF2B5EF4-FFF2-40B4-BE49-F238E27FC236}">
                <a16:creationId xmlns:a16="http://schemas.microsoft.com/office/drawing/2014/main" id="{C89C3CED-FABA-4467-938D-7D0B454FF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" y="365126"/>
            <a:ext cx="10139753" cy="7047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E48D0948-B950-437E-AC47-D1CC73EBA38C}"/>
              </a:ext>
            </a:extLst>
          </p:cNvPr>
          <p:cNvCxnSpPr>
            <a:cxnSpLocks/>
          </p:cNvCxnSpPr>
          <p:nvPr userDrawn="1"/>
        </p:nvCxnSpPr>
        <p:spPr>
          <a:xfrm>
            <a:off x="-8820" y="971657"/>
            <a:ext cx="1182600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73C1581F-C969-4567-A951-D20E80844E7F}"/>
              </a:ext>
            </a:extLst>
          </p:cNvPr>
          <p:cNvCxnSpPr>
            <a:cxnSpLocks/>
          </p:cNvCxnSpPr>
          <p:nvPr userDrawn="1"/>
        </p:nvCxnSpPr>
        <p:spPr>
          <a:xfrm>
            <a:off x="-8820" y="990907"/>
            <a:ext cx="11826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HC\Desktop\美工\LOGO-01.png">
            <a:extLst>
              <a:ext uri="{FF2B5EF4-FFF2-40B4-BE49-F238E27FC236}">
                <a16:creationId xmlns:a16="http://schemas.microsoft.com/office/drawing/2014/main" id="{ABD05C8C-1846-420D-8123-7D3DFB2B62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alphaModFix amt="70000"/>
          </a:blip>
          <a:srcRect/>
          <a:stretch>
            <a:fillRect/>
          </a:stretch>
        </p:blipFill>
        <p:spPr bwMode="auto">
          <a:xfrm>
            <a:off x="10140552" y="451609"/>
            <a:ext cx="1537560" cy="3939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76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6F4F337-8DD1-42DE-8FEF-7706B3CE7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36589"/>
            <a:ext cx="5157787" cy="7047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9FBF117-BA34-4FB3-AF8C-192593E6E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41360"/>
            <a:ext cx="5157787" cy="42483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D6E68B8-1884-4BF4-9E8D-8F72F340DD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36589"/>
            <a:ext cx="5183188" cy="7047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FB9A268-C7C7-45D2-AE83-B5A5BDA1C8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41360"/>
            <a:ext cx="5183188" cy="42483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00D6EF2-477D-4D7D-8F45-6A5666D86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4775961-7C3D-495F-AF0F-9AFE3F17A7CB}"/>
              </a:ext>
            </a:extLst>
          </p:cNvPr>
          <p:cNvSpPr/>
          <p:nvPr userDrawn="1"/>
        </p:nvSpPr>
        <p:spPr>
          <a:xfrm>
            <a:off x="11811000" y="1"/>
            <a:ext cx="381000" cy="6349759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8B84C00-E1B7-4BA4-AFCA-ECF2D4D89651}"/>
              </a:ext>
            </a:extLst>
          </p:cNvPr>
          <p:cNvSpPr/>
          <p:nvPr userDrawn="1"/>
        </p:nvSpPr>
        <p:spPr>
          <a:xfrm>
            <a:off x="11810998" y="6721475"/>
            <a:ext cx="381000" cy="142634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8" name="投影片編號版面配置區 5">
            <a:extLst>
              <a:ext uri="{FF2B5EF4-FFF2-40B4-BE49-F238E27FC236}">
                <a16:creationId xmlns:a16="http://schemas.microsoft.com/office/drawing/2014/main" id="{E2BDC234-C204-490C-9805-CBC01151D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0999" y="6349766"/>
            <a:ext cx="381001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60ABA538-ED10-4B34-A194-FF1E315671B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22" name="標題 1">
            <a:extLst>
              <a:ext uri="{FF2B5EF4-FFF2-40B4-BE49-F238E27FC236}">
                <a16:creationId xmlns:a16="http://schemas.microsoft.com/office/drawing/2014/main" id="{6D4AA0A1-9340-42B7-A6EE-9222C4A0A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" y="365126"/>
            <a:ext cx="10139753" cy="7047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0D5453B2-D811-41AD-969D-35E15E971CEF}"/>
              </a:ext>
            </a:extLst>
          </p:cNvPr>
          <p:cNvCxnSpPr>
            <a:cxnSpLocks/>
          </p:cNvCxnSpPr>
          <p:nvPr userDrawn="1"/>
        </p:nvCxnSpPr>
        <p:spPr>
          <a:xfrm>
            <a:off x="-8820" y="971657"/>
            <a:ext cx="1182600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1161D3EB-0135-47B8-8313-66229877AA15}"/>
              </a:ext>
            </a:extLst>
          </p:cNvPr>
          <p:cNvCxnSpPr>
            <a:cxnSpLocks/>
          </p:cNvCxnSpPr>
          <p:nvPr userDrawn="1"/>
        </p:nvCxnSpPr>
        <p:spPr>
          <a:xfrm>
            <a:off x="-8820" y="990907"/>
            <a:ext cx="11826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HC\Desktop\美工\LOGO-01.png">
            <a:extLst>
              <a:ext uri="{FF2B5EF4-FFF2-40B4-BE49-F238E27FC236}">
                <a16:creationId xmlns:a16="http://schemas.microsoft.com/office/drawing/2014/main" id="{2242DE09-E2BB-41E8-AF78-D35DD7C3B3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alphaModFix amt="70000"/>
          </a:blip>
          <a:srcRect/>
          <a:stretch>
            <a:fillRect/>
          </a:stretch>
        </p:blipFill>
        <p:spPr bwMode="auto">
          <a:xfrm>
            <a:off x="10140552" y="451609"/>
            <a:ext cx="1537560" cy="3939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067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7D19647-43B9-4099-B931-3B4B37B7B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16FA847-FCE2-410C-9CDA-FE7A6C29004E}"/>
              </a:ext>
            </a:extLst>
          </p:cNvPr>
          <p:cNvSpPr/>
          <p:nvPr userDrawn="1"/>
        </p:nvSpPr>
        <p:spPr>
          <a:xfrm>
            <a:off x="11811000" y="1"/>
            <a:ext cx="381000" cy="6349759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87907C0-CF08-4EA8-9EC0-B458D64D9AE1}"/>
              </a:ext>
            </a:extLst>
          </p:cNvPr>
          <p:cNvSpPr/>
          <p:nvPr userDrawn="1"/>
        </p:nvSpPr>
        <p:spPr>
          <a:xfrm>
            <a:off x="11810998" y="6721475"/>
            <a:ext cx="381000" cy="142634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4" name="投影片編號版面配置區 5">
            <a:extLst>
              <a:ext uri="{FF2B5EF4-FFF2-40B4-BE49-F238E27FC236}">
                <a16:creationId xmlns:a16="http://schemas.microsoft.com/office/drawing/2014/main" id="{9D96BABC-0828-488F-B6B0-E756F4CF6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0999" y="6349766"/>
            <a:ext cx="381001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60ABA538-ED10-4B34-A194-FF1E315671B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22" name="標題 1">
            <a:extLst>
              <a:ext uri="{FF2B5EF4-FFF2-40B4-BE49-F238E27FC236}">
                <a16:creationId xmlns:a16="http://schemas.microsoft.com/office/drawing/2014/main" id="{19C90213-9604-4832-9954-B703C247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" y="365126"/>
            <a:ext cx="10139753" cy="7047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1D0ACBA6-F506-4712-8AB8-56934133C91D}"/>
              </a:ext>
            </a:extLst>
          </p:cNvPr>
          <p:cNvCxnSpPr>
            <a:cxnSpLocks/>
          </p:cNvCxnSpPr>
          <p:nvPr userDrawn="1"/>
        </p:nvCxnSpPr>
        <p:spPr>
          <a:xfrm>
            <a:off x="-8820" y="971657"/>
            <a:ext cx="1182600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5C9D9BE8-8B22-4ED2-9DB4-C94041FB5BCC}"/>
              </a:ext>
            </a:extLst>
          </p:cNvPr>
          <p:cNvCxnSpPr>
            <a:cxnSpLocks/>
          </p:cNvCxnSpPr>
          <p:nvPr userDrawn="1"/>
        </p:nvCxnSpPr>
        <p:spPr>
          <a:xfrm>
            <a:off x="-8820" y="990907"/>
            <a:ext cx="11826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HC\Desktop\美工\LOGO-01.png">
            <a:extLst>
              <a:ext uri="{FF2B5EF4-FFF2-40B4-BE49-F238E27FC236}">
                <a16:creationId xmlns:a16="http://schemas.microsoft.com/office/drawing/2014/main" id="{1D556973-04B8-470D-8402-B7C5642B20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alphaModFix amt="70000"/>
          </a:blip>
          <a:srcRect/>
          <a:stretch>
            <a:fillRect/>
          </a:stretch>
        </p:blipFill>
        <p:spPr bwMode="auto">
          <a:xfrm>
            <a:off x="10140552" y="451609"/>
            <a:ext cx="1537560" cy="3939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12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0F6664C-1C63-428E-AE10-74D9FAF8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33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0D07D8-DDBB-4A35-85E4-AC361DB21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02093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BFBA05-26B9-4F95-BE7B-F59237476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4752A04-71EC-4754-AF3B-E52432037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59293"/>
            <a:ext cx="3932237" cy="430969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FBD0690-8E88-4DEF-B548-D8458F949698}"/>
              </a:ext>
            </a:extLst>
          </p:cNvPr>
          <p:cNvSpPr/>
          <p:nvPr userDrawn="1"/>
        </p:nvSpPr>
        <p:spPr>
          <a:xfrm>
            <a:off x="11811000" y="1"/>
            <a:ext cx="381000" cy="6349759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A50569C-2EFE-4819-8C35-C570F21DAD35}"/>
              </a:ext>
            </a:extLst>
          </p:cNvPr>
          <p:cNvSpPr/>
          <p:nvPr userDrawn="1"/>
        </p:nvSpPr>
        <p:spPr>
          <a:xfrm>
            <a:off x="11810998" y="6721475"/>
            <a:ext cx="381000" cy="142634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3" name="投影片編號版面配置區 5">
            <a:extLst>
              <a:ext uri="{FF2B5EF4-FFF2-40B4-BE49-F238E27FC236}">
                <a16:creationId xmlns:a16="http://schemas.microsoft.com/office/drawing/2014/main" id="{25716694-EC75-4765-AA47-07D42C741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0999" y="6349766"/>
            <a:ext cx="381001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60ABA538-ED10-4B34-A194-FF1E315671B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78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25A973D-4AB6-419E-9CF9-1209830B48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B96305A-D1F9-406D-8F98-34FB3CAF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68DD442-BD78-4D8C-852A-BF8B5236B80C}"/>
              </a:ext>
            </a:extLst>
          </p:cNvPr>
          <p:cNvSpPr/>
          <p:nvPr userDrawn="1"/>
        </p:nvSpPr>
        <p:spPr>
          <a:xfrm>
            <a:off x="11811000" y="1"/>
            <a:ext cx="381000" cy="6349759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0DEEC84-4E79-454A-A6C6-8F93E8C842AB}"/>
              </a:ext>
            </a:extLst>
          </p:cNvPr>
          <p:cNvSpPr/>
          <p:nvPr userDrawn="1"/>
        </p:nvSpPr>
        <p:spPr>
          <a:xfrm>
            <a:off x="11810998" y="6721475"/>
            <a:ext cx="381000" cy="142634"/>
          </a:xfrm>
          <a:prstGeom prst="rect">
            <a:avLst/>
          </a:prstGeom>
          <a:pattFill prst="dkHorz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bg1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3" name="投影片編號版面配置區 5">
            <a:extLst>
              <a:ext uri="{FF2B5EF4-FFF2-40B4-BE49-F238E27FC236}">
                <a16:creationId xmlns:a16="http://schemas.microsoft.com/office/drawing/2014/main" id="{C08BA50B-4196-4BFE-A292-90A3B436D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0999" y="6349766"/>
            <a:ext cx="381001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60ABA538-ED10-4B34-A194-FF1E315671B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4" name="標題 1">
            <a:extLst>
              <a:ext uri="{FF2B5EF4-FFF2-40B4-BE49-F238E27FC236}">
                <a16:creationId xmlns:a16="http://schemas.microsoft.com/office/drawing/2014/main" id="{291F0E70-661D-4A8D-AC80-A812D0903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02093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5" name="文字版面配置區 3">
            <a:extLst>
              <a:ext uri="{FF2B5EF4-FFF2-40B4-BE49-F238E27FC236}">
                <a16:creationId xmlns:a16="http://schemas.microsoft.com/office/drawing/2014/main" id="{B3E7B068-E690-4F32-BDB0-18E96225E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59293"/>
            <a:ext cx="3932237" cy="430969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7340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36F27B3-D5C6-45C3-A116-5B22DC34A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91B4431-0DA9-43C6-B766-B032E07C9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62ECD8-AF89-4FCE-B9B5-FAFED08AA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07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圖片 22">
            <a:extLst>
              <a:ext uri="{FF2B5EF4-FFF2-40B4-BE49-F238E27FC236}">
                <a16:creationId xmlns:a16="http://schemas.microsoft.com/office/drawing/2014/main" id="{12173D92-0631-4522-B039-247AD45BBB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125" y="1136952"/>
            <a:ext cx="7935820" cy="3032257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54507341-9EDC-4D58-8213-CDE61CE0BCA2}"/>
              </a:ext>
            </a:extLst>
          </p:cNvPr>
          <p:cNvSpPr txBox="1"/>
          <p:nvPr/>
        </p:nvSpPr>
        <p:spPr>
          <a:xfrm>
            <a:off x="1" y="18770"/>
            <a:ext cx="9956799" cy="914353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1400" b="1" u="sng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附錄一</a:t>
            </a:r>
            <a:endParaRPr lang="en-US" altLang="zh-TW" sz="1400" b="1" u="sng" dirty="0">
              <a:solidFill>
                <a:srgbClr val="002060"/>
              </a:solidFill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  <a:spcBef>
                <a:spcPts val="0"/>
              </a:spcBef>
            </a:pPr>
            <a:r>
              <a:rPr lang="en-US" altLang="zh-TW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Legal 500</a:t>
            </a:r>
            <a:r>
              <a:rPr lang="zh-TW" altLang="zh-TW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連續十年</a:t>
            </a:r>
            <a:r>
              <a:rPr lang="en-US" altLang="zh-TW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(2011-2020)</a:t>
            </a:r>
            <a:r>
              <a:rPr lang="zh-TW" altLang="zh-TW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評選</a:t>
            </a:r>
            <a:r>
              <a:rPr lang="zh-TW" altLang="en-US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林繼恆博士</a:t>
            </a:r>
            <a:r>
              <a:rPr lang="zh-TW" altLang="zh-TW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為銀行金融、</a:t>
            </a:r>
            <a:r>
              <a:rPr lang="zh-TW" altLang="en-US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爭議處理</a:t>
            </a:r>
            <a:r>
              <a:rPr lang="zh-TW" altLang="zh-TW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等領域之頂尖律師</a:t>
            </a:r>
            <a:r>
              <a:rPr lang="en-US" altLang="zh-TW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 (leading lawyer)</a:t>
            </a:r>
            <a:r>
              <a:rPr lang="zh-TW" altLang="zh-TW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並於</a:t>
            </a:r>
            <a:r>
              <a:rPr lang="en-US" altLang="zh-TW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2020</a:t>
            </a:r>
            <a:r>
              <a:rPr lang="zh-TW" altLang="zh-TW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年登上全球銀行金融名人堂</a:t>
            </a:r>
            <a:r>
              <a:rPr lang="en-US" altLang="zh-TW" sz="1350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 (Hall of Fame)</a:t>
            </a:r>
          </a:p>
        </p:txBody>
      </p:sp>
      <p:pic>
        <p:nvPicPr>
          <p:cNvPr id="5" name="圖片 4" descr="一張含有 文字, 美工圖案 的圖片&#10;&#10;自動產生的描述">
            <a:extLst>
              <a:ext uri="{FF2B5EF4-FFF2-40B4-BE49-F238E27FC236}">
                <a16:creationId xmlns:a16="http://schemas.microsoft.com/office/drawing/2014/main" id="{2B6FC7EC-A82D-4A8B-A4CF-0E7AFD441B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069" y="1136952"/>
            <a:ext cx="1285876" cy="642938"/>
          </a:xfrm>
          <a:prstGeom prst="rect">
            <a:avLst/>
          </a:prstGeom>
        </p:spPr>
      </p:pic>
      <p:pic>
        <p:nvPicPr>
          <p:cNvPr id="10" name="圖片 9" descr="一張含有 窗戶, 個人, 男人, 套裝 的圖片&#10;&#10;自動產生的描述">
            <a:extLst>
              <a:ext uri="{FF2B5EF4-FFF2-40B4-BE49-F238E27FC236}">
                <a16:creationId xmlns:a16="http://schemas.microsoft.com/office/drawing/2014/main" id="{932D4EED-26C3-47B0-968F-8B35A921215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2" t="-143" r="34557" b="143"/>
          <a:stretch/>
        </p:blipFill>
        <p:spPr>
          <a:xfrm>
            <a:off x="175768" y="1252981"/>
            <a:ext cx="3466924" cy="48188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36238F8E-C7DB-4D0A-90BC-18F84F675A86}"/>
              </a:ext>
            </a:extLst>
          </p:cNvPr>
          <p:cNvSpPr txBox="1"/>
          <p:nvPr/>
        </p:nvSpPr>
        <p:spPr>
          <a:xfrm>
            <a:off x="27336" y="6071872"/>
            <a:ext cx="37637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b="1" i="0" u="none" strike="noStrike" baseline="0" dirty="0">
                <a:solidFill>
                  <a:srgbClr val="0066CD"/>
                </a:solidFill>
                <a:latin typeface="MyriadPro-Bold"/>
              </a:rPr>
              <a:t>Interview with: </a:t>
            </a:r>
          </a:p>
          <a:p>
            <a:r>
              <a:rPr lang="en-US" altLang="zh-TW" sz="1800" b="1" i="0" u="none" strike="noStrike" baseline="0" dirty="0">
                <a:solidFill>
                  <a:srgbClr val="222222"/>
                </a:solidFill>
                <a:latin typeface="MyriadPro-Bold"/>
              </a:rPr>
              <a:t>Dr. George C.H. Lin, Managing Partner</a:t>
            </a:r>
            <a:endParaRPr lang="zh-TW" altLang="en-US" dirty="0"/>
          </a:p>
        </p:txBody>
      </p:sp>
      <p:pic>
        <p:nvPicPr>
          <p:cNvPr id="26" name="圖片 25">
            <a:extLst>
              <a:ext uri="{FF2B5EF4-FFF2-40B4-BE49-F238E27FC236}">
                <a16:creationId xmlns:a16="http://schemas.microsoft.com/office/drawing/2014/main" id="{A0916491-2449-40CF-97D9-6DFAA23828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791" y="4440289"/>
            <a:ext cx="8047995" cy="981726"/>
          </a:xfrm>
          <a:prstGeom prst="rect">
            <a:avLst/>
          </a:prstGeom>
        </p:spPr>
      </p:pic>
      <p:pic>
        <p:nvPicPr>
          <p:cNvPr id="28" name="圖片 27" descr="一張含有 文字 的圖片&#10;&#10;自動產生的描述">
            <a:extLst>
              <a:ext uri="{FF2B5EF4-FFF2-40B4-BE49-F238E27FC236}">
                <a16:creationId xmlns:a16="http://schemas.microsoft.com/office/drawing/2014/main" id="{3FF9A746-9ED0-48B8-B0BC-94DE8B0D99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791" y="5563805"/>
            <a:ext cx="8047995" cy="101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48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CC76D6-6E8E-4DD3-828E-0CDA24ED0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60ABA538-ED10-4B34-A194-FF1E315671BF}" type="slidenum">
              <a:rPr lang="en-US" altLang="zh-TW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6" name="圖片 5" descr="一張含有 文字 的圖片&#10;&#10;自動產生的描述">
            <a:extLst>
              <a:ext uri="{FF2B5EF4-FFF2-40B4-BE49-F238E27FC236}">
                <a16:creationId xmlns:a16="http://schemas.microsoft.com/office/drawing/2014/main" id="{BC87382F-97FC-4C34-A799-C0A71D116B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124" y="5532709"/>
            <a:ext cx="8019875" cy="1170236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47123389-3448-403C-BD25-D0A4BEDB46A6}"/>
              </a:ext>
            </a:extLst>
          </p:cNvPr>
          <p:cNvSpPr/>
          <p:nvPr/>
        </p:nvSpPr>
        <p:spPr>
          <a:xfrm>
            <a:off x="0" y="609600"/>
            <a:ext cx="4165600" cy="1025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 descr="一張含有 窗戶, 個人, 男人, 套裝 的圖片&#10;&#10;自動產生的描述">
            <a:extLst>
              <a:ext uri="{FF2B5EF4-FFF2-40B4-BE49-F238E27FC236}">
                <a16:creationId xmlns:a16="http://schemas.microsoft.com/office/drawing/2014/main" id="{502A296D-1BA2-406D-96FD-BABD266B95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2" t="-143" r="34557" b="143"/>
          <a:stretch/>
        </p:blipFill>
        <p:spPr>
          <a:xfrm>
            <a:off x="175767" y="609600"/>
            <a:ext cx="3466924" cy="48188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文字方塊 18">
            <a:extLst>
              <a:ext uri="{FF2B5EF4-FFF2-40B4-BE49-F238E27FC236}">
                <a16:creationId xmlns:a16="http://schemas.microsoft.com/office/drawing/2014/main" id="{B4B456EE-F18F-4749-B785-248598AF4AC1}"/>
              </a:ext>
            </a:extLst>
          </p:cNvPr>
          <p:cNvSpPr txBox="1"/>
          <p:nvPr/>
        </p:nvSpPr>
        <p:spPr>
          <a:xfrm>
            <a:off x="27335" y="5428491"/>
            <a:ext cx="37637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b="1" i="0" u="none" strike="noStrike" baseline="0" dirty="0">
                <a:solidFill>
                  <a:srgbClr val="0066CD"/>
                </a:solidFill>
                <a:latin typeface="MyriadPro-Bold"/>
              </a:rPr>
              <a:t>Interview with: </a:t>
            </a:r>
          </a:p>
          <a:p>
            <a:r>
              <a:rPr lang="en-US" altLang="zh-TW" sz="1800" b="1" i="0" u="none" strike="noStrike" baseline="0" dirty="0">
                <a:solidFill>
                  <a:srgbClr val="222222"/>
                </a:solidFill>
                <a:latin typeface="MyriadPro-Bold"/>
              </a:rPr>
              <a:t>Dr. George C.H. Lin, Managing Partner</a:t>
            </a:r>
            <a:endParaRPr lang="zh-TW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E71A215-0947-4976-B4A8-4853E59E3B37}"/>
              </a:ext>
            </a:extLst>
          </p:cNvPr>
          <p:cNvSpPr/>
          <p:nvPr/>
        </p:nvSpPr>
        <p:spPr>
          <a:xfrm>
            <a:off x="7264400" y="202390"/>
            <a:ext cx="4165600" cy="1025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" name="圖片 19" descr="一張含有 文字, 美工圖案 的圖片&#10;&#10;自動產生的描述">
            <a:extLst>
              <a:ext uri="{FF2B5EF4-FFF2-40B4-BE49-F238E27FC236}">
                <a16:creationId xmlns:a16="http://schemas.microsoft.com/office/drawing/2014/main" id="{AB623A3F-1138-47A7-B998-3989584422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4124" y="123543"/>
            <a:ext cx="1285876" cy="642938"/>
          </a:xfrm>
          <a:prstGeom prst="rect">
            <a:avLst/>
          </a:prstGeom>
        </p:spPr>
      </p:pic>
      <p:pic>
        <p:nvPicPr>
          <p:cNvPr id="9" name="圖片 8" descr="一張含有 文字 的圖片&#10;&#10;自動產生的描述">
            <a:extLst>
              <a:ext uri="{FF2B5EF4-FFF2-40B4-BE49-F238E27FC236}">
                <a16:creationId xmlns:a16="http://schemas.microsoft.com/office/drawing/2014/main" id="{2FECF7FF-8A90-4455-9352-8FF2869AB1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124" y="766481"/>
            <a:ext cx="8019875" cy="454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069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藍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72</Words>
  <Application>Microsoft Office PowerPoint</Application>
  <PresentationFormat>寬螢幕</PresentationFormat>
  <Paragraphs>8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MyriadPro-Bold</vt:lpstr>
      <vt:lpstr>微軟正黑體</vt:lpstr>
      <vt:lpstr>Arial</vt:lpstr>
      <vt:lpstr>Calibri</vt:lpstr>
      <vt:lpstr>Times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恆業法律事務所6_10</dc:creator>
  <cp:lastModifiedBy>恆業法律事務所6_10</cp:lastModifiedBy>
  <cp:revision>24</cp:revision>
  <cp:lastPrinted>2021-01-05T09:26:17Z</cp:lastPrinted>
  <dcterms:created xsi:type="dcterms:W3CDTF">2021-01-05T08:25:37Z</dcterms:created>
  <dcterms:modified xsi:type="dcterms:W3CDTF">2021-01-13T09:19:52Z</dcterms:modified>
</cp:coreProperties>
</file>